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06617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 the Plank!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safety on, buttstock on belt.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A29AD4E-E831-4B16-B421-61CF27886D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592" y="3256009"/>
            <a:ext cx="6850015" cy="58765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07649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 the Plank!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Not the Plank! is a 12 round, 60 point, Comstock Short Course. There are 5 USPSA targets and two mini poppers. The best two hits per target will score. Steel must fall to score. The start signal is audible.</a:t>
            </a:r>
          </a:p>
          <a:p>
            <a:endParaRPr lang="en-US" dirty="0"/>
          </a:p>
          <a:p>
            <a:r>
              <a:rPr lang="en-US" dirty="0" err="1"/>
              <a:t>Hangun</a:t>
            </a:r>
            <a:r>
              <a:rPr lang="en-US" dirty="0"/>
              <a:t> start position is standing with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loaded carbine held with both hands, safety on, buttstock on belt.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the plank.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185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2019-08-30T21:01:14Z</dcterms:modified>
  <cp:category>Shooting</cp:category>
</cp:coreProperties>
</file>

<file path=docProps/thumbnail.jpeg>
</file>